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6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24DA-7196-4D36-8CF7-AF448C93C965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DC39-AC06-47E5-B9E5-C4F70C340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98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24DA-7196-4D36-8CF7-AF448C93C965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DC39-AC06-47E5-B9E5-C4F70C340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743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24DA-7196-4D36-8CF7-AF448C93C965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DC39-AC06-47E5-B9E5-C4F70C340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73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24DA-7196-4D36-8CF7-AF448C93C965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DC39-AC06-47E5-B9E5-C4F70C340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93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24DA-7196-4D36-8CF7-AF448C93C965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DC39-AC06-47E5-B9E5-C4F70C340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3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24DA-7196-4D36-8CF7-AF448C93C965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DC39-AC06-47E5-B9E5-C4F70C340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75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24DA-7196-4D36-8CF7-AF448C93C965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DC39-AC06-47E5-B9E5-C4F70C340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662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24DA-7196-4D36-8CF7-AF448C93C965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DC39-AC06-47E5-B9E5-C4F70C340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80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24DA-7196-4D36-8CF7-AF448C93C965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DC39-AC06-47E5-B9E5-C4F70C340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1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24DA-7196-4D36-8CF7-AF448C93C965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DC39-AC06-47E5-B9E5-C4F70C340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33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24DA-7196-4D36-8CF7-AF448C93C965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DC39-AC06-47E5-B9E5-C4F70C340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63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324DA-7196-4D36-8CF7-AF448C93C965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EDC39-AC06-47E5-B9E5-C4F70C340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9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-migration.ru/wp-content/uploads/2017/09/ekskursiya-po-naberezhnoi-k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0" y="0"/>
            <a:ext cx="11500478" cy="641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4073" y="374073"/>
            <a:ext cx="10293927" cy="37545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Игра лото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«Мой город –Пермь»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0872" y="4128655"/>
            <a:ext cx="5417127" cy="1939635"/>
          </a:xfrm>
        </p:spPr>
        <p:txBody>
          <a:bodyPr>
            <a:normAutofit fontScale="92500" lnSpcReduction="20000"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Разработала Вяткина Ольга Николаевна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Воспитатель МАДОУ «Детский сад №419»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Город Пермь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525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2032" t="24148" r="14813" b="12026"/>
          <a:stretch/>
        </p:blipFill>
        <p:spPr>
          <a:xfrm>
            <a:off x="318653" y="295435"/>
            <a:ext cx="11333019" cy="638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87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1925" t="23390" r="14492" b="15435"/>
          <a:stretch/>
        </p:blipFill>
        <p:spPr>
          <a:xfrm>
            <a:off x="166256" y="213708"/>
            <a:ext cx="11249890" cy="645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35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2032" t="21875" r="14599" b="16193"/>
          <a:stretch/>
        </p:blipFill>
        <p:spPr>
          <a:xfrm>
            <a:off x="346362" y="290945"/>
            <a:ext cx="10778837" cy="627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1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2032" t="25284" r="14813" b="11838"/>
          <a:stretch/>
        </p:blipFill>
        <p:spPr>
          <a:xfrm>
            <a:off x="138546" y="107714"/>
            <a:ext cx="11540835" cy="640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53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155" t="24906" r="23476" b="11458"/>
          <a:stretch/>
        </p:blipFill>
        <p:spPr>
          <a:xfrm>
            <a:off x="221674" y="206681"/>
            <a:ext cx="11208326" cy="647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88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476" t="23769" r="23690" b="13352"/>
          <a:stretch/>
        </p:blipFill>
        <p:spPr>
          <a:xfrm>
            <a:off x="235527" y="152399"/>
            <a:ext cx="11139055" cy="653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99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476" t="23390" r="23583" b="13541"/>
          <a:stretch/>
        </p:blipFill>
        <p:spPr>
          <a:xfrm>
            <a:off x="110835" y="110836"/>
            <a:ext cx="10875819" cy="663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46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796" t="25095" r="21551" b="14868"/>
          <a:stretch/>
        </p:blipFill>
        <p:spPr>
          <a:xfrm>
            <a:off x="138544" y="138546"/>
            <a:ext cx="10889673" cy="671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205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</Words>
  <Application>Microsoft Office PowerPoint</Application>
  <PresentationFormat>Широкоэкранный</PresentationFormat>
  <Paragraphs>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  Игра лото «Мой город –Пермь»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лото «Мой город –Пермь»</dc:title>
  <dc:creator>Оля</dc:creator>
  <cp:lastModifiedBy>Оля</cp:lastModifiedBy>
  <cp:revision>2</cp:revision>
  <dcterms:created xsi:type="dcterms:W3CDTF">2019-09-13T14:30:23Z</dcterms:created>
  <dcterms:modified xsi:type="dcterms:W3CDTF">2019-09-13T14:41:40Z</dcterms:modified>
</cp:coreProperties>
</file>